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72" r:id="rId3"/>
    <p:sldId id="267" r:id="rId4"/>
    <p:sldId id="268" r:id="rId5"/>
    <p:sldId id="269" r:id="rId6"/>
    <p:sldId id="266" r:id="rId7"/>
    <p:sldId id="264" r:id="rId8"/>
    <p:sldId id="271" r:id="rId9"/>
    <p:sldId id="270" r:id="rId10"/>
    <p:sldId id="261" r:id="rId11"/>
    <p:sldId id="258" r:id="rId12"/>
    <p:sldId id="265" r:id="rId13"/>
    <p:sldId id="260" r:id="rId14"/>
    <p:sldId id="263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26"/>
  </p:normalViewPr>
  <p:slideViewPr>
    <p:cSldViewPr snapToGrid="0" snapToObjects="1" showGuides="1">
      <p:cViewPr varScale="1">
        <p:scale>
          <a:sx n="109" d="100"/>
          <a:sy n="109" d="100"/>
        </p:scale>
        <p:origin x="216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8/8/25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8/8/25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B09C6-A64C-E11C-1D26-BD6FF213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790525-1E5A-C5B2-2074-21266988B6D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DF149D-B1AE-E721-E964-AAFB259FF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0DD498A-61A4-7178-9434-80ED0F40A857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B65022-D11F-0711-91AA-A7902D063580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040736-D14A-D411-5B99-4C629EF67C76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A1D4D1-2A48-2A5B-91D7-F65DD0010B31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A35864-B1CE-B088-6880-B8C80BCD06F0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3A1F7-0578-6397-62A7-363B8317E8CF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AF7F6E57-FC06-860D-B8D3-E1B02A7957A4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F4EC5948-760D-95CD-2766-436A3FF8A2EA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1E4B63CD-47CB-0708-C521-F85CF62AEA45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C49EABE-ECC4-4060-A235-925BE175AE3B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C094F0DD-E502-F38E-3B26-CF36EA01C86C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112258-E91A-39E7-F074-061AA8D15082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D6036AF-D8EE-E4A9-27B6-E95779BF9AEA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5969B3-9F70-3693-3ACB-57164977193B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42783B-C5AE-F1A3-8D38-95913C684294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43F2A9-FEB8-B0A5-662C-341EEA872A95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31E02-3FE9-79F7-7663-2051E7C24076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408581-0BA8-95CE-2E2E-DF8A0DC22EF8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116A-D67C-CC10-7A85-B40E8B15112F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CE15351-DB73-2B94-4D46-0C81D56E5519}"/>
              </a:ext>
            </a:extLst>
          </p:cNvPr>
          <p:cNvSpPr txBox="1"/>
          <p:nvPr/>
        </p:nvSpPr>
        <p:spPr>
          <a:xfrm>
            <a:off x="5451230" y="5253648"/>
            <a:ext cx="132561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393389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8723499-51CA-5940-9704-D26014C1DF96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935F03-0943-E740-9BA8-1A6C1D2AEE85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E1098-C9D4-5B4F-8A9D-708831CCBA6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EE17E06-633B-8A4C-B880-5067AF297FFF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60875F-FEB2-BB4B-BF8A-C257F8C6F527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1A94D4-05EA-BF47-850F-0E1C7762C21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10E1486-A007-8B46-AE71-22BD4E2840B2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3FF36C-C254-064E-A1DB-87ABCC153E5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CCF7273-C15E-B342-97B0-7CCBD909894A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05A7B9-CAA2-9048-9427-69E3877D907B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2C2411-AFAB-6747-AC7B-C462E72BBF0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A887041-C188-0F49-A6DE-9F94A7C0CEC8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C29628-EABE-3B43-970E-4FA93292EC87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7993574" y="2374195"/>
              <a:ext cx="1733167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 /</a:t>
              </a:r>
            </a:p>
            <a:p>
              <a:r>
                <a:rPr lang="en-US" dirty="0"/>
                <a:t>Decision-making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814366" cy="964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V="1">
              <a:off x="8772470" y="3020526"/>
              <a:ext cx="87688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860158" y="3020526"/>
              <a:ext cx="2132558" cy="81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928A7FD6-985A-C382-1ED5-93FDE00DA62D}"/>
              </a:ext>
            </a:extLst>
          </p:cNvPr>
          <p:cNvGrpSpPr/>
          <p:nvPr/>
        </p:nvGrpSpPr>
        <p:grpSpPr>
          <a:xfrm>
            <a:off x="1066800" y="1193393"/>
            <a:ext cx="8343811" cy="3848601"/>
            <a:chOff x="1066800" y="1193393"/>
            <a:chExt cx="8343811" cy="38486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5952" y="2300713"/>
              <a:ext cx="1884659" cy="1677587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5795CF0-E1F3-64C3-4340-D5792E7787A6}"/>
                </a:ext>
              </a:extLst>
            </p:cNvPr>
            <p:cNvGrpSpPr/>
            <p:nvPr/>
          </p:nvGrpSpPr>
          <p:grpSpPr>
            <a:xfrm>
              <a:off x="1066800" y="1193393"/>
              <a:ext cx="7401482" cy="3848601"/>
              <a:chOff x="1066800" y="1193393"/>
              <a:chExt cx="7401482" cy="3848601"/>
            </a:xfrm>
          </p:grpSpPr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34" idx="0"/>
                <a:endCxn id="5" idx="0"/>
              </p:cNvCxnSpPr>
              <p:nvPr/>
            </p:nvCxnSpPr>
            <p:spPr>
              <a:xfrm rot="5400000" flipH="1" flipV="1">
                <a:off x="5926355" y="-48076"/>
                <a:ext cx="193138" cy="4890716"/>
              </a:xfrm>
              <a:prstGeom prst="bentConnector3">
                <a:avLst>
                  <a:gd name="adj1" fmla="val 426389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CDF894F-C780-FFFA-4628-1E09E86786AA}"/>
                  </a:ext>
                </a:extLst>
              </p:cNvPr>
              <p:cNvGrpSpPr/>
              <p:nvPr/>
            </p:nvGrpSpPr>
            <p:grpSpPr>
              <a:xfrm>
                <a:off x="5363338" y="1193393"/>
                <a:ext cx="1396370" cy="461665"/>
                <a:chOff x="5046798" y="1193393"/>
                <a:chExt cx="1396370" cy="461665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5046798" y="1193393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DAB6FCDD-2420-C647-8CF0-D00E338896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5215" y="1239559"/>
                      <a:ext cx="247953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4286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6094" y="2951510"/>
                    <a:ext cx="2735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273" r="-22727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800" y="3203327"/>
                    <a:ext cx="123424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186" r="-927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FC09A9D-EF33-BE71-BA87-544F18734466}"/>
                  </a:ext>
                </a:extLst>
              </p:cNvPr>
              <p:cNvSpPr/>
              <p:nvPr/>
            </p:nvSpPr>
            <p:spPr>
              <a:xfrm>
                <a:off x="2586955" y="2493851"/>
                <a:ext cx="1981222" cy="12913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014334" y="2803218"/>
                <a:ext cx="11264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agent</a:t>
                </a:r>
              </a:p>
            </p:txBody>
          </p:sp>
          <p:cxnSp>
            <p:nvCxnSpPr>
              <p:cNvPr id="51" name="Elbow Connector 50">
                <a:extLst>
                  <a:ext uri="{FF2B5EF4-FFF2-40B4-BE49-F238E27FC236}">
                    <a16:creationId xmlns:a16="http://schemas.microsoft.com/office/drawing/2014/main" id="{C0803D7F-FF44-A836-D8EE-7CFD71B42F6D}"/>
                  </a:ext>
                </a:extLst>
              </p:cNvPr>
              <p:cNvCxnSpPr>
                <a:cxnSpLocks/>
                <a:stCxn id="5" idx="2"/>
                <a:endCxn id="34" idx="2"/>
              </p:cNvCxnSpPr>
              <p:nvPr/>
            </p:nvCxnSpPr>
            <p:spPr>
              <a:xfrm rot="5400000" flipH="1">
                <a:off x="5926354" y="1436373"/>
                <a:ext cx="193139" cy="4890716"/>
              </a:xfrm>
              <a:prstGeom prst="bentConnector3">
                <a:avLst>
                  <a:gd name="adj1" fmla="val -319215"/>
                </a:avLst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D919431-9A54-928C-DDA3-049F762C0623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1566869" y="3139506"/>
                <a:ext cx="1020086" cy="0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21B4D55-AE87-9265-559C-9DA66AE31A66}"/>
                  </a:ext>
                </a:extLst>
              </p:cNvPr>
              <p:cNvGrpSpPr/>
              <p:nvPr/>
            </p:nvGrpSpPr>
            <p:grpSpPr>
              <a:xfrm>
                <a:off x="5008850" y="4580329"/>
                <a:ext cx="2105346" cy="461665"/>
                <a:chOff x="5008850" y="4552619"/>
                <a:chExt cx="2105346" cy="461665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C875A83-82EF-03A0-9FEC-5528A7A9312A}"/>
                    </a:ext>
                  </a:extLst>
                </p:cNvPr>
                <p:cNvSpPr txBox="1"/>
                <p:nvPr/>
              </p:nvSpPr>
              <p:spPr>
                <a:xfrm>
                  <a:off x="5008850" y="4552619"/>
                  <a:ext cx="1788118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observations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F104160C-ECB5-30B4-3E82-A31327E4DB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6243" y="4598785"/>
                      <a:ext cx="24795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24" r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56242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C1905C2-D7E9-9E52-71F3-6FE67F32A0CA}"/>
              </a:ext>
            </a:extLst>
          </p:cNvPr>
          <p:cNvGrpSpPr/>
          <p:nvPr/>
        </p:nvGrpSpPr>
        <p:grpSpPr>
          <a:xfrm>
            <a:off x="124533" y="1481457"/>
            <a:ext cx="11262237" cy="5188336"/>
            <a:chOff x="124533" y="1481457"/>
            <a:chExt cx="11262237" cy="51883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354689-4E8F-874E-9FA4-5E5C151E6B26}"/>
                </a:ext>
              </a:extLst>
            </p:cNvPr>
            <p:cNvGrpSpPr/>
            <p:nvPr/>
          </p:nvGrpSpPr>
          <p:grpSpPr>
            <a:xfrm>
              <a:off x="124533" y="1481457"/>
              <a:ext cx="11262237" cy="5188336"/>
              <a:chOff x="190634" y="718456"/>
              <a:chExt cx="11262237" cy="51883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7184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5016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trial</a:t>
                    </a:r>
                  </a:p>
                  <a:p>
                    <a:pPr algn="ct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01" y="1171544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24" r="-301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91" r="-14545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5" t="-147222" r="-2389" b="-201389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4913A-48D0-9E42-BE40-249FDAB0C966}"/>
                  </a:ext>
                </a:extLst>
              </p:cNvPr>
              <p:cNvSpPr txBox="1"/>
              <p:nvPr/>
            </p:nvSpPr>
            <p:spPr>
              <a:xfrm>
                <a:off x="7506574" y="4680736"/>
                <a:ext cx="160665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(for prediction)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/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353" t="-23333" r="-4902" b="-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629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18601</TotalTime>
  <Words>339</Words>
  <Application>Microsoft Macintosh PowerPoint</Application>
  <PresentationFormat>Widescreen</PresentationFormat>
  <Paragraphs>192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Vries, Bert de</cp:lastModifiedBy>
  <cp:revision>45</cp:revision>
  <dcterms:created xsi:type="dcterms:W3CDTF">2019-12-13T10:41:50Z</dcterms:created>
  <dcterms:modified xsi:type="dcterms:W3CDTF">2025-08-08T14:12:52Z</dcterms:modified>
</cp:coreProperties>
</file>